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C72F-67E0-4D98-810D-FA0B30B29A91}" type="datetimeFigureOut">
              <a:rPr lang="en-US" smtClean="0"/>
              <a:t>09/10/2021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00C3-4D77-46AE-A85A-9B75B8D0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5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C72F-67E0-4D98-810D-FA0B30B29A91}" type="datetimeFigureOut">
              <a:rPr lang="en-US" smtClean="0"/>
              <a:t>09/10/2021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00C3-4D77-46AE-A85A-9B75B8D0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C72F-67E0-4D98-810D-FA0B30B29A91}" type="datetimeFigureOut">
              <a:rPr lang="en-US" smtClean="0"/>
              <a:t>09/10/2021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00C3-4D77-46AE-A85A-9B75B8D0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40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C72F-67E0-4D98-810D-FA0B30B29A91}" type="datetimeFigureOut">
              <a:rPr lang="en-US" smtClean="0"/>
              <a:t>09/10/2021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00C3-4D77-46AE-A85A-9B75B8D0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51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C72F-67E0-4D98-810D-FA0B30B29A91}" type="datetimeFigureOut">
              <a:rPr lang="en-US" smtClean="0"/>
              <a:t>09/10/2021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00C3-4D77-46AE-A85A-9B75B8D0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C72F-67E0-4D98-810D-FA0B30B29A91}" type="datetimeFigureOut">
              <a:rPr lang="en-US" smtClean="0"/>
              <a:t>09/10/2021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00C3-4D77-46AE-A85A-9B75B8D0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19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C72F-67E0-4D98-810D-FA0B30B29A91}" type="datetimeFigureOut">
              <a:rPr lang="en-US" smtClean="0"/>
              <a:t>09/10/2021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00C3-4D77-46AE-A85A-9B75B8D0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8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C72F-67E0-4D98-810D-FA0B30B29A91}" type="datetimeFigureOut">
              <a:rPr lang="en-US" smtClean="0"/>
              <a:t>09/10/2021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00C3-4D77-46AE-A85A-9B75B8D0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9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C72F-67E0-4D98-810D-FA0B30B29A91}" type="datetimeFigureOut">
              <a:rPr lang="en-US" smtClean="0"/>
              <a:t>09/10/2021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00C3-4D77-46AE-A85A-9B75B8D0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65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C72F-67E0-4D98-810D-FA0B30B29A91}" type="datetimeFigureOut">
              <a:rPr lang="en-US" smtClean="0"/>
              <a:t>09/10/2021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00C3-4D77-46AE-A85A-9B75B8D0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5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C72F-67E0-4D98-810D-FA0B30B29A91}" type="datetimeFigureOut">
              <a:rPr lang="en-US" smtClean="0"/>
              <a:t>09/10/2021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00C3-4D77-46AE-A85A-9B75B8D0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3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0C72F-67E0-4D98-810D-FA0B30B29A91}" type="datetimeFigureOut">
              <a:rPr lang="en-US" smtClean="0"/>
              <a:t>09/10/2021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500C3-4D77-46AE-A85A-9B75B8D07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5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3295" y="381000"/>
            <a:ext cx="8686800" cy="8382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HỌC TẬP CỦA HỌC SINH</a:t>
            </a:r>
            <a:b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Unit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745" y="1524000"/>
            <a:ext cx="8915400" cy="5334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Aims 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endParaRPr lang="vi-VN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ìm hiểu về cách viết kể về một chuyến đi dã ngoại ở vùng quê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Before 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algn="l"/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khứ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động từ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words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 picnic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(v)</a:t>
            </a:r>
          </a:p>
          <a:p>
            <a:pPr indent="228600" algn="l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picnic site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(n)</a:t>
            </a:r>
            <a:endParaRPr lang="vi-VN" sz="2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vi-VN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blanket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(n)</a:t>
            </a:r>
            <a:endParaRPr lang="vi-VN" sz="2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vi-VN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 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laid – laid (v) </a:t>
            </a:r>
          </a:p>
          <a:p>
            <a:pPr indent="457200" algn="l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lay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(v)</a:t>
            </a:r>
            <a:endParaRPr lang="vi-VN" sz="2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vi-VN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gather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(v)</a:t>
            </a:r>
          </a:p>
          <a:p>
            <a:pPr marL="342900" indent="-114300" algn="l">
              <a:buFontTx/>
              <a:buChar char="-"/>
            </a:pP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hurriedly (adv.)</a:t>
            </a:r>
          </a:p>
          <a:p>
            <a:pPr marL="342900" indent="-342900" algn="l">
              <a:buFontTx/>
              <a:buChar char="-"/>
            </a:pPr>
            <a:endParaRPr lang="en-US" sz="2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8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000" b="1" dirty="0">
              <a:latin typeface="Times New Roman" panose="02020603050405020304" pitchFamily="18" charset="0"/>
            </a:endParaRPr>
          </a:p>
        </p:txBody>
      </p:sp>
      <p:sp>
        <p:nvSpPr>
          <p:cNvPr id="4099" name="Text Box 65"/>
          <p:cNvSpPr txBox="1">
            <a:spLocks noChangeArrowheads="1"/>
          </p:cNvSpPr>
          <p:nvPr/>
        </p:nvSpPr>
        <p:spPr bwMode="auto">
          <a:xfrm>
            <a:off x="685800" y="43434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>
              <a:latin typeface="VNI-Times" pitchFamily="2" charset="0"/>
            </a:endParaRPr>
          </a:p>
        </p:txBody>
      </p:sp>
      <p:sp>
        <p:nvSpPr>
          <p:cNvPr id="4100" name="Text Box 82"/>
          <p:cNvSpPr txBox="1">
            <a:spLocks noChangeArrowheads="1"/>
          </p:cNvSpPr>
          <p:nvPr/>
        </p:nvSpPr>
        <p:spPr bwMode="auto">
          <a:xfrm>
            <a:off x="76200" y="85725"/>
            <a:ext cx="8991600" cy="7080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HƯỚNG DẪN CHUẨN BỊ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UNIT 3: A TRIP TO THE COUNTRYSIDE </a:t>
            </a:r>
            <a:r>
              <a:rPr lang="en-US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          			LANGUAGE FOCUS</a:t>
            </a:r>
            <a:endParaRPr lang="en-US" altLang="en-US" sz="2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101" name="Picture 94" descr="ho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670550"/>
            <a:ext cx="26177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2238" y="987425"/>
            <a:ext cx="9021762" cy="5632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US" sz="3600" dirty="0">
                <a:solidFill>
                  <a:srgbClr val="0070C0"/>
                </a:solidFill>
              </a:rPr>
              <a:t>SGK </a:t>
            </a:r>
            <a:r>
              <a:rPr lang="en-US" sz="3600" dirty="0" err="1">
                <a:solidFill>
                  <a:srgbClr val="0070C0"/>
                </a:solidFill>
              </a:rPr>
              <a:t>Tiếng</a:t>
            </a:r>
            <a:r>
              <a:rPr lang="en-US" sz="3600" dirty="0">
                <a:solidFill>
                  <a:srgbClr val="0070C0"/>
                </a:solidFill>
              </a:rPr>
              <a:t> Anh 9 </a:t>
            </a:r>
            <a:r>
              <a:rPr lang="en-US" sz="3600" dirty="0" err="1">
                <a:solidFill>
                  <a:srgbClr val="0070C0"/>
                </a:solidFill>
              </a:rPr>
              <a:t>trang</a:t>
            </a:r>
            <a:r>
              <a:rPr lang="en-US" sz="3600" dirty="0">
                <a:solidFill>
                  <a:srgbClr val="0070C0"/>
                </a:solidFill>
              </a:rPr>
              <a:t> 28, 29, 30, 31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US" sz="3600" dirty="0" err="1">
                <a:solidFill>
                  <a:srgbClr val="0070C0"/>
                </a:solidFill>
              </a:rPr>
              <a:t>Có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mấy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điểm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ngữ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pháp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trong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bài</a:t>
            </a:r>
            <a:r>
              <a:rPr lang="en-US" sz="3600" dirty="0">
                <a:solidFill>
                  <a:srgbClr val="0070C0"/>
                </a:solidFill>
              </a:rPr>
              <a:t>?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US" sz="3600" dirty="0" err="1">
                <a:solidFill>
                  <a:srgbClr val="0070C0"/>
                </a:solidFill>
              </a:rPr>
              <a:t>Đó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là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những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điểm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ngữ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pháp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gì</a:t>
            </a:r>
            <a:r>
              <a:rPr lang="en-US" sz="3600" dirty="0">
                <a:solidFill>
                  <a:srgbClr val="0070C0"/>
                </a:solidFill>
              </a:rPr>
              <a:t>? 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US" sz="3600" dirty="0" err="1">
                <a:solidFill>
                  <a:srgbClr val="0070C0"/>
                </a:solidFill>
              </a:rPr>
              <a:t>Tên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gọi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tiếng</a:t>
            </a:r>
            <a:r>
              <a:rPr lang="en-US" sz="3600" dirty="0">
                <a:solidFill>
                  <a:srgbClr val="0070C0"/>
                </a:solidFill>
              </a:rPr>
              <a:t> Anh </a:t>
            </a:r>
            <a:r>
              <a:rPr lang="en-US" sz="3600" dirty="0" err="1">
                <a:solidFill>
                  <a:srgbClr val="0070C0"/>
                </a:solidFill>
              </a:rPr>
              <a:t>và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tiếng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Việt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của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những</a:t>
            </a:r>
            <a:endParaRPr lang="en-US" sz="36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3600" dirty="0" err="1">
                <a:solidFill>
                  <a:srgbClr val="0070C0"/>
                </a:solidFill>
              </a:rPr>
              <a:t>điểm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ngữ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pháp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này</a:t>
            </a:r>
            <a:r>
              <a:rPr lang="en-US" sz="3600" dirty="0">
                <a:solidFill>
                  <a:srgbClr val="0070C0"/>
                </a:solidFill>
              </a:rPr>
              <a:t>?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US" sz="3600" dirty="0" err="1">
                <a:solidFill>
                  <a:srgbClr val="0070C0"/>
                </a:solidFill>
              </a:rPr>
              <a:t>Cách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sử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dụng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và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công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thức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của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những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</a:p>
          <a:p>
            <a:pPr>
              <a:defRPr/>
            </a:pPr>
            <a:r>
              <a:rPr lang="en-US" sz="3600" dirty="0" err="1">
                <a:solidFill>
                  <a:srgbClr val="0070C0"/>
                </a:solidFill>
              </a:rPr>
              <a:t>điểm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ngữ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pháp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này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như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thế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nào</a:t>
            </a:r>
            <a:r>
              <a:rPr lang="en-US" sz="3600" dirty="0">
                <a:solidFill>
                  <a:srgbClr val="0070C0"/>
                </a:solidFill>
              </a:rPr>
              <a:t>? </a:t>
            </a:r>
            <a:r>
              <a:rPr lang="en-US" sz="3600" dirty="0" err="1">
                <a:solidFill>
                  <a:srgbClr val="0070C0"/>
                </a:solidFill>
              </a:rPr>
              <a:t>Tìm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ví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dụ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smtClean="0">
                <a:solidFill>
                  <a:srgbClr val="0070C0"/>
                </a:solidFill>
              </a:rPr>
              <a:t>       </a:t>
            </a:r>
            <a:r>
              <a:rPr lang="en-US" sz="3600" dirty="0" err="1" smtClean="0">
                <a:solidFill>
                  <a:srgbClr val="0070C0"/>
                </a:solidFill>
              </a:rPr>
              <a:t>cụ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thể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cho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mỗi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trường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hợp</a:t>
            </a:r>
            <a:r>
              <a:rPr lang="en-US" sz="3600" dirty="0">
                <a:solidFill>
                  <a:srgbClr val="0070C0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US" sz="3600" dirty="0" err="1">
                <a:solidFill>
                  <a:srgbClr val="0070C0"/>
                </a:solidFill>
              </a:rPr>
              <a:t>Áp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dụng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làm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bài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tập</a:t>
            </a:r>
            <a:r>
              <a:rPr lang="en-US" sz="3600" dirty="0">
                <a:solidFill>
                  <a:srgbClr val="0070C0"/>
                </a:solidFill>
              </a:rPr>
              <a:t> 1 / </a:t>
            </a:r>
            <a:r>
              <a:rPr lang="en-US" sz="3600" dirty="0" err="1">
                <a:solidFill>
                  <a:srgbClr val="0070C0"/>
                </a:solidFill>
              </a:rPr>
              <a:t>trang</a:t>
            </a:r>
            <a:r>
              <a:rPr lang="en-US" sz="3600" dirty="0">
                <a:solidFill>
                  <a:srgbClr val="0070C0"/>
                </a:solidFill>
              </a:rPr>
              <a:t> 28, 29; </a:t>
            </a:r>
            <a:r>
              <a:rPr lang="en-US" sz="3600" dirty="0" err="1">
                <a:solidFill>
                  <a:srgbClr val="0070C0"/>
                </a:solidFill>
              </a:rPr>
              <a:t>bài</a:t>
            </a:r>
            <a:r>
              <a:rPr lang="en-US" sz="3600" dirty="0">
                <a:solidFill>
                  <a:srgbClr val="0070C0"/>
                </a:solidFill>
              </a:rPr>
              <a:t> 2, </a:t>
            </a:r>
            <a:r>
              <a:rPr lang="en-US" sz="3600" dirty="0" smtClean="0">
                <a:solidFill>
                  <a:srgbClr val="0070C0"/>
                </a:solidFill>
              </a:rPr>
              <a:t>3/ </a:t>
            </a:r>
            <a:r>
              <a:rPr lang="en-US" sz="3600" dirty="0" err="1">
                <a:solidFill>
                  <a:srgbClr val="0070C0"/>
                </a:solidFill>
              </a:rPr>
              <a:t>trang</a:t>
            </a:r>
            <a:r>
              <a:rPr lang="en-US" sz="3600" dirty="0">
                <a:solidFill>
                  <a:srgbClr val="0070C0"/>
                </a:solidFill>
              </a:rPr>
              <a:t> 30; </a:t>
            </a:r>
            <a:r>
              <a:rPr lang="en-US" sz="3600" dirty="0" err="1">
                <a:solidFill>
                  <a:srgbClr val="0070C0"/>
                </a:solidFill>
              </a:rPr>
              <a:t>bài</a:t>
            </a:r>
            <a:r>
              <a:rPr lang="en-US" sz="3600" dirty="0">
                <a:solidFill>
                  <a:srgbClr val="0070C0"/>
                </a:solidFill>
              </a:rPr>
              <a:t> 4 / </a:t>
            </a:r>
            <a:r>
              <a:rPr lang="en-US" sz="3600" dirty="0" err="1">
                <a:solidFill>
                  <a:srgbClr val="0070C0"/>
                </a:solidFill>
              </a:rPr>
              <a:t>trang</a:t>
            </a:r>
            <a:r>
              <a:rPr lang="en-US" sz="3600" dirty="0">
                <a:solidFill>
                  <a:srgbClr val="0070C0"/>
                </a:solidFill>
              </a:rPr>
              <a:t> 31</a:t>
            </a:r>
          </a:p>
        </p:txBody>
      </p:sp>
    </p:spTree>
    <p:extLst>
      <p:ext uri="{BB962C8B-B14F-4D97-AF65-F5344CB8AC3E}">
        <p14:creationId xmlns:p14="http://schemas.microsoft.com/office/powerpoint/2010/main" val="670638660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234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VNI-Times</vt:lpstr>
      <vt:lpstr>Wingdings</vt:lpstr>
      <vt:lpstr>Office Theme</vt:lpstr>
      <vt:lpstr>NỘI DUNG HỌC TẬP CỦA HỌC SINH chuẩn bị cho tiết học Tiếng Anh 9 - Unit 3 - Write</vt:lpstr>
      <vt:lpstr>PowerPoint Presentation</vt:lpstr>
    </vt:vector>
  </TitlesOfParts>
  <Company>minhtuan6990@gmail.com / 01686898975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NỘI DUNG HỌC TẬP CỦA HỌC SINH</dc:title>
  <dc:creator>Windows User</dc:creator>
  <cp:lastModifiedBy>RT07042017</cp:lastModifiedBy>
  <cp:revision>20</cp:revision>
  <dcterms:created xsi:type="dcterms:W3CDTF">2021-08-30T14:57:32Z</dcterms:created>
  <dcterms:modified xsi:type="dcterms:W3CDTF">2021-10-09T07:13:31Z</dcterms:modified>
</cp:coreProperties>
</file>